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87" r:id="rId2"/>
    <p:sldId id="788" r:id="rId3"/>
    <p:sldId id="789" r:id="rId4"/>
    <p:sldId id="790" r:id="rId5"/>
    <p:sldId id="791" r:id="rId6"/>
    <p:sldId id="792" r:id="rId7"/>
    <p:sldId id="79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0" y="2244338"/>
            <a:ext cx="8899301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286. SEM UN! KHUA HONG MIAL DING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5" y="3632920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Work for the Night is Coming</a:t>
            </a:r>
          </a:p>
          <a:p>
            <a:r>
              <a:rPr lang="en-US" sz="1500" dirty="0"/>
              <a:t>John 9:4</a:t>
            </a:r>
          </a:p>
          <a:p>
            <a:r>
              <a:rPr lang="en-US" sz="1500" dirty="0"/>
              <a:t>Anna </a:t>
            </a:r>
            <a:r>
              <a:rPr lang="en-US" sz="1500" dirty="0" err="1"/>
              <a:t>Lowisa</a:t>
            </a:r>
            <a:r>
              <a:rPr lang="en-US" sz="1500" dirty="0"/>
              <a:t> Walker, 1836-1907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381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2520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ham-san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Ni-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	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538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3028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5875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81015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9587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286. SEM UN! KHUA HONG MIAL DING HI</vt:lpstr>
      <vt:lpstr>1  </vt:lpstr>
      <vt:lpstr>PowerPoint Presentation</vt:lpstr>
      <vt:lpstr>2  </vt:lpstr>
      <vt:lpstr>PowerPoint Presentation</vt:lpstr>
      <vt:lpstr>3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2018-12-14T14:58:55Z</dcterms:modified>
</cp:coreProperties>
</file>